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175BA-F9DD-4942-9F15-7A49336E2894}" v="63" dt="2022-04-27T02:41:50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>
        <p:scale>
          <a:sx n="78" d="100"/>
          <a:sy n="78" d="100"/>
        </p:scale>
        <p:origin x="246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, Julian" userId="c4281527-0fdd-4712-9e53-c32bf6fa843f" providerId="ADAL" clId="{58C175BA-F9DD-4942-9F15-7A49336E2894}"/>
    <pc:docChg chg="undo custSel addSld delSld modSld">
      <pc:chgData name="Gonzalez, Julian" userId="c4281527-0fdd-4712-9e53-c32bf6fa843f" providerId="ADAL" clId="{58C175BA-F9DD-4942-9F15-7A49336E2894}" dt="2022-04-27T02:43:07.487" v="3223" actId="207"/>
      <pc:docMkLst>
        <pc:docMk/>
      </pc:docMkLst>
      <pc:sldChg chg="modSp mod">
        <pc:chgData name="Gonzalez, Julian" userId="c4281527-0fdd-4712-9e53-c32bf6fa843f" providerId="ADAL" clId="{58C175BA-F9DD-4942-9F15-7A49336E2894}" dt="2022-04-26T02:56:39.977" v="56" actId="14100"/>
        <pc:sldMkLst>
          <pc:docMk/>
          <pc:sldMk cId="4265891014" sldId="256"/>
        </pc:sldMkLst>
        <pc:spChg chg="mod">
          <ac:chgData name="Gonzalez, Julian" userId="c4281527-0fdd-4712-9e53-c32bf6fa843f" providerId="ADAL" clId="{58C175BA-F9DD-4942-9F15-7A49336E2894}" dt="2022-04-26T02:56:39.977" v="56" actId="14100"/>
          <ac:spMkLst>
            <pc:docMk/>
            <pc:sldMk cId="4265891014" sldId="256"/>
            <ac:spMk id="11" creationId="{C9CA5A74-8A88-4585-9646-F0B0B810E629}"/>
          </ac:spMkLst>
        </pc:spChg>
      </pc:sldChg>
      <pc:sldChg chg="addSp delSp modSp mod">
        <pc:chgData name="Gonzalez, Julian" userId="c4281527-0fdd-4712-9e53-c32bf6fa843f" providerId="ADAL" clId="{58C175BA-F9DD-4942-9F15-7A49336E2894}" dt="2022-04-26T20:25:39.878" v="2335" actId="1036"/>
        <pc:sldMkLst>
          <pc:docMk/>
          <pc:sldMk cId="3892027329" sldId="257"/>
        </pc:sldMkLst>
        <pc:spChg chg="add mod">
          <ac:chgData name="Gonzalez, Julian" userId="c4281527-0fdd-4712-9e53-c32bf6fa843f" providerId="ADAL" clId="{58C175BA-F9DD-4942-9F15-7A49336E2894}" dt="2022-04-26T03:56:48.846" v="1590" actId="20577"/>
          <ac:spMkLst>
            <pc:docMk/>
            <pc:sldMk cId="3892027329" sldId="257"/>
            <ac:spMk id="2" creationId="{6CA346B1-FE22-4950-9701-B4E29D4DDEC6}"/>
          </ac:spMkLst>
        </pc:spChg>
        <pc:spChg chg="add del mod">
          <ac:chgData name="Gonzalez, Julian" userId="c4281527-0fdd-4712-9e53-c32bf6fa843f" providerId="ADAL" clId="{58C175BA-F9DD-4942-9F15-7A49336E2894}" dt="2022-04-26T03:01:13.609" v="66" actId="478"/>
          <ac:spMkLst>
            <pc:docMk/>
            <pc:sldMk cId="3892027329" sldId="257"/>
            <ac:spMk id="3" creationId="{E552A24A-5D8C-46CA-8B34-5DD69A99E272}"/>
          </ac:spMkLst>
        </pc:spChg>
        <pc:spChg chg="add mod">
          <ac:chgData name="Gonzalez, Julian" userId="c4281527-0fdd-4712-9e53-c32bf6fa843f" providerId="ADAL" clId="{58C175BA-F9DD-4942-9F15-7A49336E2894}" dt="2022-04-26T03:55:32.115" v="1588" actId="313"/>
          <ac:spMkLst>
            <pc:docMk/>
            <pc:sldMk cId="3892027329" sldId="257"/>
            <ac:spMk id="6" creationId="{BBF69D6C-3E4A-4032-8996-45C191EA98E6}"/>
          </ac:spMkLst>
        </pc:spChg>
        <pc:picChg chg="add mod modCrop">
          <ac:chgData name="Gonzalez, Julian" userId="c4281527-0fdd-4712-9e53-c32bf6fa843f" providerId="ADAL" clId="{58C175BA-F9DD-4942-9F15-7A49336E2894}" dt="2022-04-26T20:15:44.688" v="2265" actId="1036"/>
          <ac:picMkLst>
            <pc:docMk/>
            <pc:sldMk cId="3892027329" sldId="257"/>
            <ac:picMk id="5" creationId="{DDF9A75E-D382-428C-85DE-19088A8E60AC}"/>
          </ac:picMkLst>
        </pc:picChg>
        <pc:picChg chg="add mod">
          <ac:chgData name="Gonzalez, Julian" userId="c4281527-0fdd-4712-9e53-c32bf6fa843f" providerId="ADAL" clId="{58C175BA-F9DD-4942-9F15-7A49336E2894}" dt="2022-04-26T03:09:15.876" v="313" actId="1076"/>
          <ac:picMkLst>
            <pc:docMk/>
            <pc:sldMk cId="3892027329" sldId="257"/>
            <ac:picMk id="7" creationId="{9C416584-E62C-44DE-A7FA-6A7157B8C9FD}"/>
          </ac:picMkLst>
        </pc:picChg>
        <pc:picChg chg="add mod modCrop">
          <ac:chgData name="Gonzalez, Julian" userId="c4281527-0fdd-4712-9e53-c32bf6fa843f" providerId="ADAL" clId="{58C175BA-F9DD-4942-9F15-7A49336E2894}" dt="2022-04-26T20:25:39.878" v="2335" actId="1036"/>
          <ac:picMkLst>
            <pc:docMk/>
            <pc:sldMk cId="3892027329" sldId="257"/>
            <ac:picMk id="9" creationId="{AC0003CA-71F8-4172-92D3-EDF9F47A9C08}"/>
          </ac:picMkLst>
        </pc:picChg>
        <pc:picChg chg="add del">
          <ac:chgData name="Gonzalez, Julian" userId="c4281527-0fdd-4712-9e53-c32bf6fa843f" providerId="ADAL" clId="{58C175BA-F9DD-4942-9F15-7A49336E2894}" dt="2022-04-26T02:58:55.923" v="63" actId="478"/>
          <ac:picMkLst>
            <pc:docMk/>
            <pc:sldMk cId="3892027329" sldId="257"/>
            <ac:picMk id="1026" creationId="{990126B9-8F99-4BC7-AFEB-C7BEF294C2AB}"/>
          </ac:picMkLst>
        </pc:picChg>
        <pc:picChg chg="add mod">
          <ac:chgData name="Gonzalez, Julian" userId="c4281527-0fdd-4712-9e53-c32bf6fa843f" providerId="ADAL" clId="{58C175BA-F9DD-4942-9F15-7A49336E2894}" dt="2022-04-26T02:59:47.756" v="65" actId="167"/>
          <ac:picMkLst>
            <pc:docMk/>
            <pc:sldMk cId="3892027329" sldId="257"/>
            <ac:picMk id="1028" creationId="{5A39EBB4-8353-4B52-9EB0-262CAF195D37}"/>
          </ac:picMkLst>
        </pc:picChg>
      </pc:sldChg>
      <pc:sldChg chg="addSp delSp modSp add mod modAnim">
        <pc:chgData name="Gonzalez, Julian" userId="c4281527-0fdd-4712-9e53-c32bf6fa843f" providerId="ADAL" clId="{58C175BA-F9DD-4942-9F15-7A49336E2894}" dt="2022-04-26T23:53:21.679" v="2404" actId="20577"/>
        <pc:sldMkLst>
          <pc:docMk/>
          <pc:sldMk cId="3858494471" sldId="258"/>
        </pc:sldMkLst>
        <pc:spChg chg="mod">
          <ac:chgData name="Gonzalez, Julian" userId="c4281527-0fdd-4712-9e53-c32bf6fa843f" providerId="ADAL" clId="{58C175BA-F9DD-4942-9F15-7A49336E2894}" dt="2022-04-26T18:04:38.243" v="1726" actId="14100"/>
          <ac:spMkLst>
            <pc:docMk/>
            <pc:sldMk cId="3858494471" sldId="258"/>
            <ac:spMk id="3" creationId="{E552A24A-5D8C-46CA-8B34-5DD69A99E272}"/>
          </ac:spMkLst>
        </pc:spChg>
        <pc:spChg chg="add mod">
          <ac:chgData name="Gonzalez, Julian" userId="c4281527-0fdd-4712-9e53-c32bf6fa843f" providerId="ADAL" clId="{58C175BA-F9DD-4942-9F15-7A49336E2894}" dt="2022-04-26T19:48:15.744" v="1926" actId="14100"/>
          <ac:spMkLst>
            <pc:docMk/>
            <pc:sldMk cId="3858494471" sldId="258"/>
            <ac:spMk id="5" creationId="{03FBDDDF-D299-4A60-A8E2-71F247D472DE}"/>
          </ac:spMkLst>
        </pc:spChg>
        <pc:spChg chg="add mod">
          <ac:chgData name="Gonzalez, Julian" userId="c4281527-0fdd-4712-9e53-c32bf6fa843f" providerId="ADAL" clId="{58C175BA-F9DD-4942-9F15-7A49336E2894}" dt="2022-04-26T18:12:12.851" v="1917"/>
          <ac:spMkLst>
            <pc:docMk/>
            <pc:sldMk cId="3858494471" sldId="258"/>
            <ac:spMk id="6" creationId="{3322C03A-7E6D-4C7D-A2C8-AE0E23578A44}"/>
          </ac:spMkLst>
        </pc:spChg>
        <pc:spChg chg="add mod">
          <ac:chgData name="Gonzalez, Julian" userId="c4281527-0fdd-4712-9e53-c32bf6fa843f" providerId="ADAL" clId="{58C175BA-F9DD-4942-9F15-7A49336E2894}" dt="2022-04-26T19:49:17.966" v="1934" actId="14100"/>
          <ac:spMkLst>
            <pc:docMk/>
            <pc:sldMk cId="3858494471" sldId="258"/>
            <ac:spMk id="7" creationId="{455893B7-3673-42F3-AE80-ABB5BA2CC266}"/>
          </ac:spMkLst>
        </pc:spChg>
        <pc:spChg chg="add mod">
          <ac:chgData name="Gonzalez, Julian" userId="c4281527-0fdd-4712-9e53-c32bf6fa843f" providerId="ADAL" clId="{58C175BA-F9DD-4942-9F15-7A49336E2894}" dt="2022-04-26T23:53:21.679" v="2404" actId="20577"/>
          <ac:spMkLst>
            <pc:docMk/>
            <pc:sldMk cId="3858494471" sldId="258"/>
            <ac:spMk id="8" creationId="{5B5B2B1B-34AC-4490-9E57-4D6233677DCF}"/>
          </ac:spMkLst>
        </pc:spChg>
        <pc:picChg chg="add mod">
          <ac:chgData name="Gonzalez, Julian" userId="c4281527-0fdd-4712-9e53-c32bf6fa843f" providerId="ADAL" clId="{58C175BA-F9DD-4942-9F15-7A49336E2894}" dt="2022-04-26T20:27:07.566" v="2368" actId="1035"/>
          <ac:picMkLst>
            <pc:docMk/>
            <pc:sldMk cId="3858494471" sldId="258"/>
            <ac:picMk id="9" creationId="{37D94444-FD84-4144-87B0-F9F9F1F87E8D}"/>
          </ac:picMkLst>
        </pc:picChg>
        <pc:picChg chg="add mod">
          <ac:chgData name="Gonzalez, Julian" userId="c4281527-0fdd-4712-9e53-c32bf6fa843f" providerId="ADAL" clId="{58C175BA-F9DD-4942-9F15-7A49336E2894}" dt="2022-04-26T20:27:07.566" v="2368" actId="1035"/>
          <ac:picMkLst>
            <pc:docMk/>
            <pc:sldMk cId="3858494471" sldId="258"/>
            <ac:picMk id="10" creationId="{647C5463-9C00-4CBA-85FA-A6862666E53C}"/>
          </ac:picMkLst>
        </pc:picChg>
        <pc:picChg chg="del">
          <ac:chgData name="Gonzalez, Julian" userId="c4281527-0fdd-4712-9e53-c32bf6fa843f" providerId="ADAL" clId="{58C175BA-F9DD-4942-9F15-7A49336E2894}" dt="2022-04-26T02:57:44.239" v="57" actId="478"/>
          <ac:picMkLst>
            <pc:docMk/>
            <pc:sldMk cId="3858494471" sldId="258"/>
            <ac:picMk id="1026" creationId="{990126B9-8F99-4BC7-AFEB-C7BEF294C2AB}"/>
          </ac:picMkLst>
        </pc:picChg>
        <pc:picChg chg="add mod">
          <ac:chgData name="Gonzalez, Julian" userId="c4281527-0fdd-4712-9e53-c32bf6fa843f" providerId="ADAL" clId="{58C175BA-F9DD-4942-9F15-7A49336E2894}" dt="2022-04-26T02:58:02.910" v="62" actId="14100"/>
          <ac:picMkLst>
            <pc:docMk/>
            <pc:sldMk cId="3858494471" sldId="258"/>
            <ac:picMk id="3074" creationId="{28E63081-575B-4604-AD7A-7C0E4A2C817E}"/>
          </ac:picMkLst>
        </pc:picChg>
      </pc:sldChg>
      <pc:sldChg chg="addSp modSp add mod">
        <pc:chgData name="Gonzalez, Julian" userId="c4281527-0fdd-4712-9e53-c32bf6fa843f" providerId="ADAL" clId="{58C175BA-F9DD-4942-9F15-7A49336E2894}" dt="2022-04-27T02:43:07.487" v="3223" actId="207"/>
        <pc:sldMkLst>
          <pc:docMk/>
          <pc:sldMk cId="2509520300" sldId="259"/>
        </pc:sldMkLst>
        <pc:spChg chg="mod">
          <ac:chgData name="Gonzalez, Julian" userId="c4281527-0fdd-4712-9e53-c32bf6fa843f" providerId="ADAL" clId="{58C175BA-F9DD-4942-9F15-7A49336E2894}" dt="2022-04-27T02:43:07.487" v="3223" actId="207"/>
          <ac:spMkLst>
            <pc:docMk/>
            <pc:sldMk cId="2509520300" sldId="259"/>
            <ac:spMk id="3" creationId="{E552A24A-5D8C-46CA-8B34-5DD69A99E272}"/>
          </ac:spMkLst>
        </pc:spChg>
        <pc:picChg chg="add mod">
          <ac:chgData name="Gonzalez, Julian" userId="c4281527-0fdd-4712-9e53-c32bf6fa843f" providerId="ADAL" clId="{58C175BA-F9DD-4942-9F15-7A49336E2894}" dt="2022-04-27T02:41:55.924" v="3107" actId="1076"/>
          <ac:picMkLst>
            <pc:docMk/>
            <pc:sldMk cId="2509520300" sldId="259"/>
            <ac:picMk id="4" creationId="{28482238-3A4C-48C1-AE4C-FD4D1EA11FD8}"/>
          </ac:picMkLst>
        </pc:picChg>
      </pc:sldChg>
      <pc:sldChg chg="addSp delSp modSp add mod">
        <pc:chgData name="Gonzalez, Julian" userId="c4281527-0fdd-4712-9e53-c32bf6fa843f" providerId="ADAL" clId="{58C175BA-F9DD-4942-9F15-7A49336E2894}" dt="2022-04-26T20:34:21.789" v="2397" actId="14100"/>
        <pc:sldMkLst>
          <pc:docMk/>
          <pc:sldMk cId="3119181712" sldId="260"/>
        </pc:sldMkLst>
        <pc:spChg chg="del">
          <ac:chgData name="Gonzalez, Julian" userId="c4281527-0fdd-4712-9e53-c32bf6fa843f" providerId="ADAL" clId="{58C175BA-F9DD-4942-9F15-7A49336E2894}" dt="2022-04-26T03:04:36.629" v="148" actId="478"/>
          <ac:spMkLst>
            <pc:docMk/>
            <pc:sldMk cId="3119181712" sldId="260"/>
            <ac:spMk id="2" creationId="{6CA346B1-FE22-4950-9701-B4E29D4DDEC6}"/>
          </ac:spMkLst>
        </pc:spChg>
        <pc:spChg chg="add del">
          <ac:chgData name="Gonzalez, Julian" userId="c4281527-0fdd-4712-9e53-c32bf6fa843f" providerId="ADAL" clId="{58C175BA-F9DD-4942-9F15-7A49336E2894}" dt="2022-04-26T03:10:12.253" v="315" actId="11529"/>
          <ac:spMkLst>
            <pc:docMk/>
            <pc:sldMk cId="3119181712" sldId="260"/>
            <ac:spMk id="3" creationId="{E4E133CC-5324-4E23-BD71-DACAFBF4A482}"/>
          </ac:spMkLst>
        </pc:spChg>
        <pc:spChg chg="add mod ord">
          <ac:chgData name="Gonzalez, Julian" userId="c4281527-0fdd-4712-9e53-c32bf6fa843f" providerId="ADAL" clId="{58C175BA-F9DD-4942-9F15-7A49336E2894}" dt="2022-04-26T03:35:42.819" v="1370" actId="14100"/>
          <ac:spMkLst>
            <pc:docMk/>
            <pc:sldMk cId="3119181712" sldId="260"/>
            <ac:spMk id="4" creationId="{3C197354-884B-419D-809C-C84FD4EA8F3D}"/>
          </ac:spMkLst>
        </pc:spChg>
        <pc:spChg chg="add mod">
          <ac:chgData name="Gonzalez, Julian" userId="c4281527-0fdd-4712-9e53-c32bf6fa843f" providerId="ADAL" clId="{58C175BA-F9DD-4942-9F15-7A49336E2894}" dt="2022-04-26T20:34:21.789" v="2397" actId="14100"/>
          <ac:spMkLst>
            <pc:docMk/>
            <pc:sldMk cId="3119181712" sldId="260"/>
            <ac:spMk id="5" creationId="{1D457DF9-1DFF-49DC-A047-8F9085BF1E15}"/>
          </ac:spMkLst>
        </pc:spChg>
        <pc:spChg chg="del">
          <ac:chgData name="Gonzalez, Julian" userId="c4281527-0fdd-4712-9e53-c32bf6fa843f" providerId="ADAL" clId="{58C175BA-F9DD-4942-9F15-7A49336E2894}" dt="2022-04-26T03:04:38.457" v="149" actId="478"/>
          <ac:spMkLst>
            <pc:docMk/>
            <pc:sldMk cId="3119181712" sldId="260"/>
            <ac:spMk id="6" creationId="{BBF69D6C-3E4A-4032-8996-45C191EA98E6}"/>
          </ac:spMkLst>
        </pc:spChg>
        <pc:spChg chg="add mod">
          <ac:chgData name="Gonzalez, Julian" userId="c4281527-0fdd-4712-9e53-c32bf6fa843f" providerId="ADAL" clId="{58C175BA-F9DD-4942-9F15-7A49336E2894}" dt="2022-04-26T03:06:30.927" v="193" actId="1076"/>
          <ac:spMkLst>
            <pc:docMk/>
            <pc:sldMk cId="3119181712" sldId="260"/>
            <ac:spMk id="7" creationId="{4B36F3E9-5921-4B85-9911-C8C648C13B5A}"/>
          </ac:spMkLst>
        </pc:spChg>
        <pc:picChg chg="add mod">
          <ac:chgData name="Gonzalez, Julian" userId="c4281527-0fdd-4712-9e53-c32bf6fa843f" providerId="ADAL" clId="{58C175BA-F9DD-4942-9F15-7A49336E2894}" dt="2022-04-26T20:26:12.569" v="2338" actId="1035"/>
          <ac:picMkLst>
            <pc:docMk/>
            <pc:sldMk cId="3119181712" sldId="260"/>
            <ac:picMk id="9" creationId="{147AB10F-FC76-4CF8-BAE2-E3DB1109B803}"/>
          </ac:picMkLst>
        </pc:picChg>
        <pc:picChg chg="add mod">
          <ac:chgData name="Gonzalez, Julian" userId="c4281527-0fdd-4712-9e53-c32bf6fa843f" providerId="ADAL" clId="{58C175BA-F9DD-4942-9F15-7A49336E2894}" dt="2022-04-26T20:26:12.569" v="2338" actId="1035"/>
          <ac:picMkLst>
            <pc:docMk/>
            <pc:sldMk cId="3119181712" sldId="260"/>
            <ac:picMk id="10" creationId="{6C954A88-1733-400A-A573-DAA6DC017C5C}"/>
          </ac:picMkLst>
        </pc:picChg>
      </pc:sldChg>
      <pc:sldChg chg="addSp modSp add mod">
        <pc:chgData name="Gonzalez, Julian" userId="c4281527-0fdd-4712-9e53-c32bf6fa843f" providerId="ADAL" clId="{58C175BA-F9DD-4942-9F15-7A49336E2894}" dt="2022-04-26T20:34:06.219" v="2394" actId="313"/>
        <pc:sldMkLst>
          <pc:docMk/>
          <pc:sldMk cId="2682510245" sldId="261"/>
        </pc:sldMkLst>
        <pc:spChg chg="mod">
          <ac:chgData name="Gonzalez, Julian" userId="c4281527-0fdd-4712-9e53-c32bf6fa843f" providerId="ADAL" clId="{58C175BA-F9DD-4942-9F15-7A49336E2894}" dt="2022-04-26T20:34:06.219" v="2394" actId="313"/>
          <ac:spMkLst>
            <pc:docMk/>
            <pc:sldMk cId="2682510245" sldId="261"/>
            <ac:spMk id="5" creationId="{1D457DF9-1DFF-49DC-A047-8F9085BF1E15}"/>
          </ac:spMkLst>
        </pc:spChg>
        <pc:spChg chg="add mod">
          <ac:chgData name="Gonzalez, Julian" userId="c4281527-0fdd-4712-9e53-c32bf6fa843f" providerId="ADAL" clId="{58C175BA-F9DD-4942-9F15-7A49336E2894}" dt="2022-04-26T03:33:01.291" v="1294" actId="1076"/>
          <ac:spMkLst>
            <pc:docMk/>
            <pc:sldMk cId="2682510245" sldId="261"/>
            <ac:spMk id="6" creationId="{9811419C-3C2C-44A2-BFA9-6D35C7C84606}"/>
          </ac:spMkLst>
        </pc:spChg>
        <pc:spChg chg="mod">
          <ac:chgData name="Gonzalez, Julian" userId="c4281527-0fdd-4712-9e53-c32bf6fa843f" providerId="ADAL" clId="{58C175BA-F9DD-4942-9F15-7A49336E2894}" dt="2022-04-26T03:13:18.372" v="391" actId="14100"/>
          <ac:spMkLst>
            <pc:docMk/>
            <pc:sldMk cId="2682510245" sldId="261"/>
            <ac:spMk id="7" creationId="{4B36F3E9-5921-4B85-9911-C8C648C13B5A}"/>
          </ac:spMkLst>
        </pc:spChg>
        <pc:picChg chg="add mod">
          <ac:chgData name="Gonzalez, Julian" userId="c4281527-0fdd-4712-9e53-c32bf6fa843f" providerId="ADAL" clId="{58C175BA-F9DD-4942-9F15-7A49336E2894}" dt="2022-04-26T20:26:16.329" v="2339"/>
          <ac:picMkLst>
            <pc:docMk/>
            <pc:sldMk cId="2682510245" sldId="261"/>
            <ac:picMk id="8" creationId="{34543D98-8382-4CF9-9695-FEFCBCF1509F}"/>
          </ac:picMkLst>
        </pc:picChg>
        <pc:picChg chg="add mod">
          <ac:chgData name="Gonzalez, Julian" userId="c4281527-0fdd-4712-9e53-c32bf6fa843f" providerId="ADAL" clId="{58C175BA-F9DD-4942-9F15-7A49336E2894}" dt="2022-04-26T20:26:16.329" v="2339"/>
          <ac:picMkLst>
            <pc:docMk/>
            <pc:sldMk cId="2682510245" sldId="261"/>
            <ac:picMk id="9" creationId="{6C87928E-028B-4ED8-A1CB-C8E4A96B1E4A}"/>
          </ac:picMkLst>
        </pc:picChg>
      </pc:sldChg>
      <pc:sldChg chg="addSp delSp modSp add mod">
        <pc:chgData name="Gonzalez, Julian" userId="c4281527-0fdd-4712-9e53-c32bf6fa843f" providerId="ADAL" clId="{58C175BA-F9DD-4942-9F15-7A49336E2894}" dt="2022-04-26T20:26:20.748" v="2340"/>
        <pc:sldMkLst>
          <pc:docMk/>
          <pc:sldMk cId="1512338129" sldId="262"/>
        </pc:sldMkLst>
        <pc:spChg chg="mod">
          <ac:chgData name="Gonzalez, Julian" userId="c4281527-0fdd-4712-9e53-c32bf6fa843f" providerId="ADAL" clId="{58C175BA-F9DD-4942-9F15-7A49336E2894}" dt="2022-04-26T03:33:36.206" v="1312" actId="5793"/>
          <ac:spMkLst>
            <pc:docMk/>
            <pc:sldMk cId="1512338129" sldId="262"/>
            <ac:spMk id="5" creationId="{1D457DF9-1DFF-49DC-A047-8F9085BF1E15}"/>
          </ac:spMkLst>
        </pc:spChg>
        <pc:spChg chg="add del mod">
          <ac:chgData name="Gonzalez, Julian" userId="c4281527-0fdd-4712-9e53-c32bf6fa843f" providerId="ADAL" clId="{58C175BA-F9DD-4942-9F15-7A49336E2894}" dt="2022-04-26T03:36:08.859" v="1373" actId="478"/>
          <ac:spMkLst>
            <pc:docMk/>
            <pc:sldMk cId="1512338129" sldId="262"/>
            <ac:spMk id="6" creationId="{1C899B2B-B45E-40B8-8CCE-38ADA7496558}"/>
          </ac:spMkLst>
        </pc:spChg>
        <pc:spChg chg="mod">
          <ac:chgData name="Gonzalez, Julian" userId="c4281527-0fdd-4712-9e53-c32bf6fa843f" providerId="ADAL" clId="{58C175BA-F9DD-4942-9F15-7A49336E2894}" dt="2022-04-26T03:36:02.268" v="1371" actId="14100"/>
          <ac:spMkLst>
            <pc:docMk/>
            <pc:sldMk cId="1512338129" sldId="262"/>
            <ac:spMk id="7" creationId="{4B36F3E9-5921-4B85-9911-C8C648C13B5A}"/>
          </ac:spMkLst>
        </pc:spChg>
        <pc:picChg chg="add mod">
          <ac:chgData name="Gonzalez, Julian" userId="c4281527-0fdd-4712-9e53-c32bf6fa843f" providerId="ADAL" clId="{58C175BA-F9DD-4942-9F15-7A49336E2894}" dt="2022-04-26T20:26:20.748" v="2340"/>
          <ac:picMkLst>
            <pc:docMk/>
            <pc:sldMk cId="1512338129" sldId="262"/>
            <ac:picMk id="8" creationId="{63BF98C9-4659-40AF-AA61-6EAD5FDA1528}"/>
          </ac:picMkLst>
        </pc:picChg>
        <pc:picChg chg="add mod">
          <ac:chgData name="Gonzalez, Julian" userId="c4281527-0fdd-4712-9e53-c32bf6fa843f" providerId="ADAL" clId="{58C175BA-F9DD-4942-9F15-7A49336E2894}" dt="2022-04-26T20:26:20.748" v="2340"/>
          <ac:picMkLst>
            <pc:docMk/>
            <pc:sldMk cId="1512338129" sldId="262"/>
            <ac:picMk id="9" creationId="{2B7052F4-143D-48ED-98BB-B8953A6232B6}"/>
          </ac:picMkLst>
        </pc:picChg>
      </pc:sldChg>
      <pc:sldChg chg="addSp modSp add mod">
        <pc:chgData name="Gonzalez, Julian" userId="c4281527-0fdd-4712-9e53-c32bf6fa843f" providerId="ADAL" clId="{58C175BA-F9DD-4942-9F15-7A49336E2894}" dt="2022-04-26T20:26:26.528" v="2341"/>
        <pc:sldMkLst>
          <pc:docMk/>
          <pc:sldMk cId="2041876794" sldId="263"/>
        </pc:sldMkLst>
        <pc:spChg chg="mod">
          <ac:chgData name="Gonzalez, Julian" userId="c4281527-0fdd-4712-9e53-c32bf6fa843f" providerId="ADAL" clId="{58C175BA-F9DD-4942-9F15-7A49336E2894}" dt="2022-04-26T03:36:32.853" v="1381" actId="1076"/>
          <ac:spMkLst>
            <pc:docMk/>
            <pc:sldMk cId="2041876794" sldId="263"/>
            <ac:spMk id="5" creationId="{1D457DF9-1DFF-49DC-A047-8F9085BF1E15}"/>
          </ac:spMkLst>
        </pc:spChg>
        <pc:spChg chg="mod">
          <ac:chgData name="Gonzalez, Julian" userId="c4281527-0fdd-4712-9e53-c32bf6fa843f" providerId="ADAL" clId="{58C175BA-F9DD-4942-9F15-7A49336E2894}" dt="2022-04-26T03:37:30.762" v="1554" actId="20577"/>
          <ac:spMkLst>
            <pc:docMk/>
            <pc:sldMk cId="2041876794" sldId="263"/>
            <ac:spMk id="7" creationId="{4B36F3E9-5921-4B85-9911-C8C648C13B5A}"/>
          </ac:spMkLst>
        </pc:spChg>
        <pc:picChg chg="add mod">
          <ac:chgData name="Gonzalez, Julian" userId="c4281527-0fdd-4712-9e53-c32bf6fa843f" providerId="ADAL" clId="{58C175BA-F9DD-4942-9F15-7A49336E2894}" dt="2022-04-26T20:26:26.528" v="2341"/>
          <ac:picMkLst>
            <pc:docMk/>
            <pc:sldMk cId="2041876794" sldId="263"/>
            <ac:picMk id="6" creationId="{58B94625-2C5D-430F-889D-D0249696768E}"/>
          </ac:picMkLst>
        </pc:picChg>
        <pc:picChg chg="add mod">
          <ac:chgData name="Gonzalez, Julian" userId="c4281527-0fdd-4712-9e53-c32bf6fa843f" providerId="ADAL" clId="{58C175BA-F9DD-4942-9F15-7A49336E2894}" dt="2022-04-26T20:26:26.528" v="2341"/>
          <ac:picMkLst>
            <pc:docMk/>
            <pc:sldMk cId="2041876794" sldId="263"/>
            <ac:picMk id="8" creationId="{F405920C-C364-478C-909D-A7B065B30C6E}"/>
          </ac:picMkLst>
        </pc:picChg>
      </pc:sldChg>
      <pc:sldChg chg="addSp delSp modSp add mod">
        <pc:chgData name="Gonzalez, Julian" userId="c4281527-0fdd-4712-9e53-c32bf6fa843f" providerId="ADAL" clId="{58C175BA-F9DD-4942-9F15-7A49336E2894}" dt="2022-04-27T02:43:02.004" v="3221" actId="207"/>
        <pc:sldMkLst>
          <pc:docMk/>
          <pc:sldMk cId="3083828519" sldId="264"/>
        </pc:sldMkLst>
        <pc:spChg chg="mod">
          <ac:chgData name="Gonzalez, Julian" userId="c4281527-0fdd-4712-9e53-c32bf6fa843f" providerId="ADAL" clId="{58C175BA-F9DD-4942-9F15-7A49336E2894}" dt="2022-04-27T02:42:57.907" v="3219" actId="207"/>
          <ac:spMkLst>
            <pc:docMk/>
            <pc:sldMk cId="3083828519" sldId="264"/>
            <ac:spMk id="3" creationId="{E552A24A-5D8C-46CA-8B34-5DD69A99E272}"/>
          </ac:spMkLst>
        </pc:spChg>
        <pc:spChg chg="del">
          <ac:chgData name="Gonzalez, Julian" userId="c4281527-0fdd-4712-9e53-c32bf6fa843f" providerId="ADAL" clId="{58C175BA-F9DD-4942-9F15-7A49336E2894}" dt="2022-04-26T18:03:34.664" v="1720" actId="478"/>
          <ac:spMkLst>
            <pc:docMk/>
            <pc:sldMk cId="3083828519" sldId="264"/>
            <ac:spMk id="5" creationId="{03FBDDDF-D299-4A60-A8E2-71F247D472DE}"/>
          </ac:spMkLst>
        </pc:spChg>
        <pc:spChg chg="add del mod">
          <ac:chgData name="Gonzalez, Julian" userId="c4281527-0fdd-4712-9e53-c32bf6fa843f" providerId="ADAL" clId="{58C175BA-F9DD-4942-9F15-7A49336E2894}" dt="2022-04-26T18:12:09.682" v="1916" actId="21"/>
          <ac:spMkLst>
            <pc:docMk/>
            <pc:sldMk cId="3083828519" sldId="264"/>
            <ac:spMk id="6" creationId="{D17A0E3A-294A-40B6-837A-ADEAC7C2B67C}"/>
          </ac:spMkLst>
        </pc:spChg>
        <pc:spChg chg="add mod">
          <ac:chgData name="Gonzalez, Julian" userId="c4281527-0fdd-4712-9e53-c32bf6fa843f" providerId="ADAL" clId="{58C175BA-F9DD-4942-9F15-7A49336E2894}" dt="2022-04-27T02:43:02.004" v="3221" actId="207"/>
          <ac:spMkLst>
            <pc:docMk/>
            <pc:sldMk cId="3083828519" sldId="264"/>
            <ac:spMk id="7" creationId="{F5D95431-95CC-475B-A1FF-9143E7D475BF}"/>
          </ac:spMkLst>
        </pc:spChg>
        <pc:spChg chg="add mod">
          <ac:chgData name="Gonzalez, Julian" userId="c4281527-0fdd-4712-9e53-c32bf6fa843f" providerId="ADAL" clId="{58C175BA-F9DD-4942-9F15-7A49336E2894}" dt="2022-04-26T20:29:34.466" v="2378" actId="14100"/>
          <ac:spMkLst>
            <pc:docMk/>
            <pc:sldMk cId="3083828519" sldId="264"/>
            <ac:spMk id="8" creationId="{CD85646B-6EF8-452A-9645-B17999E16B2D}"/>
          </ac:spMkLst>
        </pc:spChg>
        <pc:picChg chg="add mod">
          <ac:chgData name="Gonzalez, Julian" userId="c4281527-0fdd-4712-9e53-c32bf6fa843f" providerId="ADAL" clId="{58C175BA-F9DD-4942-9F15-7A49336E2894}" dt="2022-04-26T20:27:55.683" v="2369"/>
          <ac:picMkLst>
            <pc:docMk/>
            <pc:sldMk cId="3083828519" sldId="264"/>
            <ac:picMk id="9" creationId="{8BE84F6D-E7AE-4429-BDD6-A9EE5ACB81BB}"/>
          </ac:picMkLst>
        </pc:picChg>
        <pc:picChg chg="add mod">
          <ac:chgData name="Gonzalez, Julian" userId="c4281527-0fdd-4712-9e53-c32bf6fa843f" providerId="ADAL" clId="{58C175BA-F9DD-4942-9F15-7A49336E2894}" dt="2022-04-26T20:27:55.683" v="2369"/>
          <ac:picMkLst>
            <pc:docMk/>
            <pc:sldMk cId="3083828519" sldId="264"/>
            <ac:picMk id="10" creationId="{FE3D9D87-81AB-422B-A008-B8DE3AE58C38}"/>
          </ac:picMkLst>
        </pc:picChg>
      </pc:sldChg>
      <pc:sldChg chg="delSp add del mod">
        <pc:chgData name="Gonzalez, Julian" userId="c4281527-0fdd-4712-9e53-c32bf6fa843f" providerId="ADAL" clId="{58C175BA-F9DD-4942-9F15-7A49336E2894}" dt="2022-04-27T02:32:26.305" v="2958" actId="47"/>
        <pc:sldMkLst>
          <pc:docMk/>
          <pc:sldMk cId="3472829204" sldId="265"/>
        </pc:sldMkLst>
        <pc:spChg chg="del">
          <ac:chgData name="Gonzalez, Julian" userId="c4281527-0fdd-4712-9e53-c32bf6fa843f" providerId="ADAL" clId="{58C175BA-F9DD-4942-9F15-7A49336E2894}" dt="2022-04-26T23:38:43.768" v="2400" actId="478"/>
          <ac:spMkLst>
            <pc:docMk/>
            <pc:sldMk cId="3472829204" sldId="265"/>
            <ac:spMk id="3" creationId="{E552A24A-5D8C-46CA-8B34-5DD69A99E272}"/>
          </ac:spMkLst>
        </pc:spChg>
        <pc:picChg chg="del">
          <ac:chgData name="Gonzalez, Julian" userId="c4281527-0fdd-4712-9e53-c32bf6fa843f" providerId="ADAL" clId="{58C175BA-F9DD-4942-9F15-7A49336E2894}" dt="2022-04-26T23:38:38.313" v="2399" actId="478"/>
          <ac:picMkLst>
            <pc:docMk/>
            <pc:sldMk cId="3472829204" sldId="265"/>
            <ac:picMk id="1026" creationId="{990126B9-8F99-4BC7-AFEB-C7BEF294C2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6BB1-4212-4DDC-B9DB-CD485186B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08CF4-4161-4C1D-88D8-39FFA5571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0D08-3C99-432C-B1C9-171E3E00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9364-FB9E-4ED9-9900-0581F26A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0D6A-F394-4C55-BE0B-8C55E20D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2C94-41A4-4E35-B6DD-A602321A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96B25-0CE1-4A27-9C7F-9B41DD990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E1A98-BB4B-443D-A891-08DCE59C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7CF0E-00CB-4FA3-84A3-C14D6D8E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15BA3-42CD-4E83-9FFB-68D78229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BE8A9-7EBA-47A9-BE16-C40B36921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1CF41-C350-44E5-AE78-2D07CCDDA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A985-632C-41C5-9050-9B3F060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309C7-B49B-436F-94D5-939E1EDE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B281-91B1-4284-A2E1-3B4514DB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78F5-4F0F-498A-926C-A1729294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7619A-5E46-4587-A32E-71D1A675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582D-A0BA-47CA-87D3-ED7379E1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119CA-EEDA-40B3-9507-250A9160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3B11-3B91-4792-A8C3-3191C5FD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0F46-B537-4D10-876F-943FC58B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42964-CFF9-436C-8775-ECF733834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40025-0AFA-4783-BD63-D843EFA4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8F04F-3CA0-4201-BEC9-FD8186C9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2A6E0-D19D-45B0-BA0D-33054B74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F381-AF50-4B45-A87C-86E9C2F7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5859F-601D-435D-A460-2EFD6C3CA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0B990-1B17-4EF9-AA3C-4734FBE35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74529-6BBB-4765-92C9-BDFB60F0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A9506-A741-4612-9958-F9353C1E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DEE6F-3813-4C9A-8409-AB9FD381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C776-2C4E-491E-8B06-6354C718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4EA29-AC3F-4266-9B43-2EEC63D5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37C94-E67D-4365-8FFC-1B554C64C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67431-4258-40FA-8356-681479ED3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FD7F-4803-4766-BFA1-9CA5F35CD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D5DB0-A44F-46E5-B434-C4DEC2F5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B294C-7EB3-4B0B-AD3A-30C86CAC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588F2-ED94-4D24-9AEE-565555F0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3129-3713-42EE-8FEA-89C2E114B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34A4E-4268-4FF9-8678-4A26FA4E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947BC-E33F-46D7-BAAB-927029DD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A8680-CB6B-47C7-8B97-661237AC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D6266-5271-4AA4-93CD-04A63034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911C2-988E-4E7B-8EAC-1C04A428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7B72-2A73-4ABD-9555-364242AB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3E5B-BA32-4603-98A3-F7545EB7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CE9E0-7904-4A2F-A78E-17FC95EBC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4EBD8-AFF4-4E4E-9906-2B9D69118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BD09C-97F9-4156-BE07-562954DB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81580-462D-485E-9E2B-AAC0DF8F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EE66F-03E4-4B5D-A025-C2BCF82A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4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63C4-D533-4D0A-A3FA-C456CF63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48D35-15B7-4376-B87F-C649E590D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C0451-EF18-4AFC-BDEA-873B468D2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0B1DE-C73D-4A24-B2EA-A552044F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BC5B1-FD16-4F37-B002-AA213B46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99205-C0FF-42F6-BCF4-207468A1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919CE4-CFAC-4B38-A45E-34A71469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43F85-BF67-43A6-A306-63E109AED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6BDDB-777F-46DF-95B3-8571AD8E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32267-90CA-459B-858D-F624DAD9EE8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71C5-76B1-45A0-946A-EA3010A0C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DE348-49EF-4B13-9E32-6F8A05D1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8A738-8CC9-4BB8-A345-571FD860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6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4C8FB72-C377-409A-9470-6C7753B8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" y="-1"/>
            <a:ext cx="1218936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F2BC47A7-CAC9-4896-BD84-E1865F7E6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33" y="513709"/>
            <a:ext cx="4147219" cy="5488196"/>
          </a:xfrm>
          <a:prstGeom prst="rect">
            <a:avLst/>
          </a:prstGeom>
        </p:spPr>
      </p:pic>
      <p:sp>
        <p:nvSpPr>
          <p:cNvPr id="11" name="Double Brace 10">
            <a:extLst>
              <a:ext uri="{FF2B5EF4-FFF2-40B4-BE49-F238E27FC236}">
                <a16:creationId xmlns:a16="http://schemas.microsoft.com/office/drawing/2014/main" id="{C9CA5A74-8A88-4585-9646-F0B0B810E629}"/>
              </a:ext>
            </a:extLst>
          </p:cNvPr>
          <p:cNvSpPr/>
          <p:nvPr/>
        </p:nvSpPr>
        <p:spPr>
          <a:xfrm>
            <a:off x="5910698" y="1628456"/>
            <a:ext cx="4952145" cy="1669550"/>
          </a:xfrm>
          <a:prstGeom prst="bracePair">
            <a:avLst>
              <a:gd name="adj" fmla="val 13681"/>
            </a:avLst>
          </a:prstGeom>
          <a:solidFill>
            <a:schemeClr val="tx1">
              <a:alpha val="35000"/>
            </a:schemeClr>
          </a:soli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lang="en-US" sz="108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Plumb</a:t>
            </a:r>
          </a:p>
        </p:txBody>
      </p:sp>
    </p:spTree>
    <p:extLst>
      <p:ext uri="{BB962C8B-B14F-4D97-AF65-F5344CB8AC3E}">
        <p14:creationId xmlns:p14="http://schemas.microsoft.com/office/powerpoint/2010/main" val="426589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A39EBB4-8353-4B52-9EB0-262CAF19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6CA346B1-FE22-4950-9701-B4E29D4DDEC6}"/>
              </a:ext>
            </a:extLst>
          </p:cNvPr>
          <p:cNvSpPr/>
          <p:nvPr/>
        </p:nvSpPr>
        <p:spPr>
          <a:xfrm>
            <a:off x="743958" y="2617841"/>
            <a:ext cx="3393056" cy="2409646"/>
          </a:xfrm>
          <a:prstGeom prst="wedgeEllipse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Why should I program in Plumb? 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BF69D6C-3E4A-4032-8996-45C191EA98E6}"/>
              </a:ext>
            </a:extLst>
          </p:cNvPr>
          <p:cNvSpPr/>
          <p:nvPr/>
        </p:nvSpPr>
        <p:spPr>
          <a:xfrm>
            <a:off x="8448449" y="2617841"/>
            <a:ext cx="3393056" cy="2409646"/>
          </a:xfrm>
          <a:prstGeom prst="wedgeEllipseCallout">
            <a:avLst>
              <a:gd name="adj1" fmla="val 27480"/>
              <a:gd name="adj2" fmla="val 63286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Because it’s cool!</a:t>
            </a:r>
          </a:p>
        </p:txBody>
      </p:sp>
      <p:pic>
        <p:nvPicPr>
          <p:cNvPr id="7" name="Picture 6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9C416584-E62C-44DE-A7FA-6A7157B8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67" y="658556"/>
            <a:ext cx="2591365" cy="3429267"/>
          </a:xfrm>
          <a:prstGeom prst="rect">
            <a:avLst/>
          </a:prstGeom>
        </p:spPr>
      </p:pic>
      <p:pic>
        <p:nvPicPr>
          <p:cNvPr id="5" name="Graphic 4" descr="Glasses with solid fill">
            <a:extLst>
              <a:ext uri="{FF2B5EF4-FFF2-40B4-BE49-F238E27FC236}">
                <a16:creationId xmlns:a16="http://schemas.microsoft.com/office/drawing/2014/main" id="{DDF9A75E-D382-428C-85DE-19088A8E6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8158" b="30110"/>
          <a:stretch/>
        </p:blipFill>
        <p:spPr>
          <a:xfrm>
            <a:off x="10959693" y="5584957"/>
            <a:ext cx="577320" cy="240923"/>
          </a:xfrm>
          <a:prstGeom prst="rect">
            <a:avLst/>
          </a:prstGeom>
        </p:spPr>
      </p:pic>
      <p:pic>
        <p:nvPicPr>
          <p:cNvPr id="9" name="Picture 8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AC0003CA-71F8-4172-92D3-EDF9F47A9C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11019921" y="532825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2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A39EBB4-8353-4B52-9EB0-262CAF19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D457DF9-1DFF-49DC-A047-8F9085BF1E15}"/>
              </a:ext>
            </a:extLst>
          </p:cNvPr>
          <p:cNvSpPr/>
          <p:nvPr/>
        </p:nvSpPr>
        <p:spPr>
          <a:xfrm>
            <a:off x="9549183" y="2485853"/>
            <a:ext cx="2292321" cy="2541633"/>
          </a:xfrm>
          <a:prstGeom prst="wedgeEllipseCallout">
            <a:avLst>
              <a:gd name="adj1" fmla="val 19915"/>
              <a:gd name="adj2" fmla="val 57762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It’s got a unique look!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36F3E9-5921-4B85-9911-C8C648C13B5A}"/>
              </a:ext>
            </a:extLst>
          </p:cNvPr>
          <p:cNvSpPr/>
          <p:nvPr/>
        </p:nvSpPr>
        <p:spPr>
          <a:xfrm>
            <a:off x="1506748" y="4505671"/>
            <a:ext cx="1136958" cy="744494"/>
          </a:xfrm>
          <a:prstGeom prst="wedgeEllipse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uh</a:t>
            </a:r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3C197354-884B-419D-809C-C84FD4EA8F3D}"/>
              </a:ext>
            </a:extLst>
          </p:cNvPr>
          <p:cNvSpPr/>
          <p:nvPr/>
        </p:nvSpPr>
        <p:spPr>
          <a:xfrm>
            <a:off x="94953" y="200239"/>
            <a:ext cx="9279085" cy="3969195"/>
          </a:xfrm>
          <a:prstGeom prst="bracketPair">
            <a:avLst/>
          </a:prstGeom>
          <a:solidFill>
            <a:schemeClr val="tx1">
              <a:alpha val="3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::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This program makes use of the "factory" operator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to quickly create parallel pipes for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preforming arithmetic over an array of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rationals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::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Definitions 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||RAT||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to_be_divided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&lt;== || 23.7, 8.0, 983, 74.07, 96.6, 12.983 ||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RAT FUNC divide_by_3(RAT x) 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    return x / 3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}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}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Pipelines 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to_be_divided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--&lt;( a --&gt; divide_by_3 --&gt; print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}</a:t>
            </a:r>
          </a:p>
        </p:txBody>
      </p:sp>
      <p:pic>
        <p:nvPicPr>
          <p:cNvPr id="9" name="Graphic 8" descr="Glasses with solid fill">
            <a:extLst>
              <a:ext uri="{FF2B5EF4-FFF2-40B4-BE49-F238E27FC236}">
                <a16:creationId xmlns:a16="http://schemas.microsoft.com/office/drawing/2014/main" id="{147AB10F-FC76-4CF8-BAE2-E3DB1109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58" b="30110"/>
          <a:stretch/>
        </p:blipFill>
        <p:spPr>
          <a:xfrm>
            <a:off x="10959693" y="5584957"/>
            <a:ext cx="577320" cy="240923"/>
          </a:xfrm>
          <a:prstGeom prst="rect">
            <a:avLst/>
          </a:prstGeom>
        </p:spPr>
      </p:pic>
      <p:pic>
        <p:nvPicPr>
          <p:cNvPr id="10" name="Picture 9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6C954A88-1733-400A-A573-DAA6DC017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11019921" y="532825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A39EBB4-8353-4B52-9EB0-262CAF19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D457DF9-1DFF-49DC-A047-8F9085BF1E15}"/>
              </a:ext>
            </a:extLst>
          </p:cNvPr>
          <p:cNvSpPr/>
          <p:nvPr/>
        </p:nvSpPr>
        <p:spPr>
          <a:xfrm>
            <a:off x="6477456" y="3697857"/>
            <a:ext cx="5364049" cy="1329630"/>
          </a:xfrm>
          <a:prstGeom prst="wedgeEllipseCallout">
            <a:avLst>
              <a:gd name="adj1" fmla="val 32025"/>
              <a:gd name="adj2" fmla="val 79289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It’s got cool parallel stuff!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36F3E9-5921-4B85-9911-C8C648C13B5A}"/>
              </a:ext>
            </a:extLst>
          </p:cNvPr>
          <p:cNvSpPr/>
          <p:nvPr/>
        </p:nvSpPr>
        <p:spPr>
          <a:xfrm>
            <a:off x="1151413" y="4548996"/>
            <a:ext cx="2028860" cy="715383"/>
          </a:xfrm>
          <a:prstGeom prst="wedgeEllipseCallou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Oh no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9811419C-3C2C-44A2-BFA9-6D35C7C84606}"/>
              </a:ext>
            </a:extLst>
          </p:cNvPr>
          <p:cNvSpPr/>
          <p:nvPr/>
        </p:nvSpPr>
        <p:spPr>
          <a:xfrm>
            <a:off x="350495" y="391065"/>
            <a:ext cx="9244578" cy="3111260"/>
          </a:xfrm>
          <a:prstGeom prst="bracketPair">
            <a:avLst/>
          </a:prstGeom>
          <a:solidFill>
            <a:schemeClr val="tx1">
              <a:alpha val="3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Pipelines 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game_server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--&gt;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start_backend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--&gt;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runtime_work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1243828752, 396042939 --&gt; GCD 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--&gt; num –(STR)-&gt; print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(PLAYER)||player_1, player_2|| --&lt;( p -connection-&gt;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is_connected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elden_ring_git_gud_neural_net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--&gt; system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bit_beans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hot_water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, cup --&gt;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make_max_coffees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--&lt;(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passout_drinks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domain, resin --&gt;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genshin_artifact_bot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--&gt; print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physics, bees, aero --&gt;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why_bees_can_fly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publish_paper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unpackaged_goods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--&lt;( package -(BOX)-&gt;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apply_address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--&gt; send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car -wheels-windows-oils-mileage-&gt;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check_car_quality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--&gt; print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}</a:t>
            </a:r>
          </a:p>
        </p:txBody>
      </p:sp>
      <p:pic>
        <p:nvPicPr>
          <p:cNvPr id="8" name="Graphic 7" descr="Glasses with solid fill">
            <a:extLst>
              <a:ext uri="{FF2B5EF4-FFF2-40B4-BE49-F238E27FC236}">
                <a16:creationId xmlns:a16="http://schemas.microsoft.com/office/drawing/2014/main" id="{34543D98-8382-4CF9-9695-FEFCBCF15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58" b="30110"/>
          <a:stretch/>
        </p:blipFill>
        <p:spPr>
          <a:xfrm>
            <a:off x="10959693" y="5584957"/>
            <a:ext cx="577320" cy="240923"/>
          </a:xfrm>
          <a:prstGeom prst="rect">
            <a:avLst/>
          </a:prstGeom>
        </p:spPr>
      </p:pic>
      <p:pic>
        <p:nvPicPr>
          <p:cNvPr id="9" name="Picture 8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6C87928E-028B-4ED8-A1CB-C8E4A96B1E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11019921" y="532825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A39EBB4-8353-4B52-9EB0-262CAF19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D457DF9-1DFF-49DC-A047-8F9085BF1E15}"/>
              </a:ext>
            </a:extLst>
          </p:cNvPr>
          <p:cNvSpPr/>
          <p:nvPr/>
        </p:nvSpPr>
        <p:spPr>
          <a:xfrm>
            <a:off x="8448449" y="2617841"/>
            <a:ext cx="3393056" cy="2409646"/>
          </a:xfrm>
          <a:prstGeom prst="wedgeEllipseCallout">
            <a:avLst>
              <a:gd name="adj1" fmla="val 27480"/>
              <a:gd name="adj2" fmla="val 63286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It even ha…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36F3E9-5921-4B85-9911-C8C648C13B5A}"/>
              </a:ext>
            </a:extLst>
          </p:cNvPr>
          <p:cNvSpPr/>
          <p:nvPr/>
        </p:nvSpPr>
        <p:spPr>
          <a:xfrm>
            <a:off x="1151412" y="345057"/>
            <a:ext cx="6296060" cy="4919322"/>
          </a:xfrm>
          <a:prstGeom prst="wedgeEllipseCallout">
            <a:avLst>
              <a:gd name="adj1" fmla="val -38097"/>
              <a:gd name="adj2" fmla="val 51979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Wait!!!!</a:t>
            </a:r>
          </a:p>
        </p:txBody>
      </p:sp>
      <p:pic>
        <p:nvPicPr>
          <p:cNvPr id="8" name="Graphic 7" descr="Glasses with solid fill">
            <a:extLst>
              <a:ext uri="{FF2B5EF4-FFF2-40B4-BE49-F238E27FC236}">
                <a16:creationId xmlns:a16="http://schemas.microsoft.com/office/drawing/2014/main" id="{63BF98C9-4659-40AF-AA61-6EAD5FDA1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58" b="30110"/>
          <a:stretch/>
        </p:blipFill>
        <p:spPr>
          <a:xfrm>
            <a:off x="10959693" y="5584957"/>
            <a:ext cx="577320" cy="240923"/>
          </a:xfrm>
          <a:prstGeom prst="rect">
            <a:avLst/>
          </a:prstGeom>
        </p:spPr>
      </p:pic>
      <p:pic>
        <p:nvPicPr>
          <p:cNvPr id="9" name="Picture 8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2B7052F4-143D-48ED-98BB-B8953A623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11019921" y="532825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3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5A39EBB4-8353-4B52-9EB0-262CAF19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D457DF9-1DFF-49DC-A047-8F9085BF1E15}"/>
              </a:ext>
            </a:extLst>
          </p:cNvPr>
          <p:cNvSpPr/>
          <p:nvPr/>
        </p:nvSpPr>
        <p:spPr>
          <a:xfrm>
            <a:off x="9788105" y="3715110"/>
            <a:ext cx="1673837" cy="1496408"/>
          </a:xfrm>
          <a:prstGeom prst="wedgeEllipseCallout">
            <a:avLst>
              <a:gd name="adj1" fmla="val 27480"/>
              <a:gd name="adj2" fmla="val 63286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????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B36F3E9-5921-4B85-9911-C8C648C13B5A}"/>
              </a:ext>
            </a:extLst>
          </p:cNvPr>
          <p:cNvSpPr/>
          <p:nvPr/>
        </p:nvSpPr>
        <p:spPr>
          <a:xfrm>
            <a:off x="1151412" y="672860"/>
            <a:ext cx="6641116" cy="4591519"/>
          </a:xfrm>
          <a:prstGeom prst="wedgeEllipseCallout">
            <a:avLst>
              <a:gd name="adj1" fmla="val -38097"/>
              <a:gd name="adj2" fmla="val 51979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What does plumb do for me that other languages don’t?</a:t>
            </a:r>
          </a:p>
        </p:txBody>
      </p:sp>
      <p:pic>
        <p:nvPicPr>
          <p:cNvPr id="6" name="Graphic 5" descr="Glasses with solid fill">
            <a:extLst>
              <a:ext uri="{FF2B5EF4-FFF2-40B4-BE49-F238E27FC236}">
                <a16:creationId xmlns:a16="http://schemas.microsoft.com/office/drawing/2014/main" id="{58B94625-2C5D-430F-889D-D02496967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58" b="30110"/>
          <a:stretch/>
        </p:blipFill>
        <p:spPr>
          <a:xfrm>
            <a:off x="10959693" y="5584957"/>
            <a:ext cx="577320" cy="240923"/>
          </a:xfrm>
          <a:prstGeom prst="rect">
            <a:avLst/>
          </a:prstGeom>
        </p:spPr>
      </p:pic>
      <p:pic>
        <p:nvPicPr>
          <p:cNvPr id="8" name="Picture 7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F405920C-C364-478C-909D-A7B065B30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11019921" y="532825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7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8E63081-575B-4604-AD7A-7C0E4A2C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Brace 2">
            <a:extLst>
              <a:ext uri="{FF2B5EF4-FFF2-40B4-BE49-F238E27FC236}">
                <a16:creationId xmlns:a16="http://schemas.microsoft.com/office/drawing/2014/main" id="{E552A24A-5D8C-46CA-8B34-5DD69A99E272}"/>
              </a:ext>
            </a:extLst>
          </p:cNvPr>
          <p:cNvSpPr/>
          <p:nvPr/>
        </p:nvSpPr>
        <p:spPr>
          <a:xfrm>
            <a:off x="102245" y="121709"/>
            <a:ext cx="8989997" cy="1310276"/>
          </a:xfrm>
          <a:prstGeom prst="bracePair">
            <a:avLst>
              <a:gd name="adj" fmla="val 15368"/>
            </a:avLst>
          </a:prstGeom>
          <a:solidFill>
            <a:schemeClr val="tx1">
              <a:alpha val="35000"/>
            </a:schemeClr>
          </a:soli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CR A Extended" panose="02010509020102010303" pitchFamily="50" charset="0"/>
              </a:rPr>
              <a:t>Modern </a:t>
            </a:r>
            <a:r>
              <a:rPr lang="en-US" sz="5400" b="1" i="1" dirty="0">
                <a:solidFill>
                  <a:schemeClr val="bg1"/>
                </a:solidFill>
                <a:latin typeface="OCR A Extended" panose="02010509020102010303" pitchFamily="50" charset="0"/>
              </a:rPr>
              <a:t>Accoutrement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3FBDDDF-D299-4A60-A8E2-71F247D472DE}"/>
              </a:ext>
            </a:extLst>
          </p:cNvPr>
          <p:cNvSpPr/>
          <p:nvPr/>
        </p:nvSpPr>
        <p:spPr>
          <a:xfrm>
            <a:off x="9851366" y="1984075"/>
            <a:ext cx="2093656" cy="3233193"/>
          </a:xfrm>
          <a:prstGeom prst="wedgeEllipseCallout">
            <a:avLst>
              <a:gd name="adj1" fmla="val -31762"/>
              <a:gd name="adj2" fmla="val 57745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Accoutrement: specialized, dress or equipment required/used to facilitate the completion of specialized tasks 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322C03A-7E6D-4C7D-A2C8-AE0E23578A44}"/>
              </a:ext>
            </a:extLst>
          </p:cNvPr>
          <p:cNvSpPr/>
          <p:nvPr/>
        </p:nvSpPr>
        <p:spPr>
          <a:xfrm>
            <a:off x="223975" y="2426899"/>
            <a:ext cx="3261097" cy="3111260"/>
          </a:xfrm>
          <a:prstGeom prst="bracketPair">
            <a:avLst/>
          </a:prstGeom>
          <a:solidFill>
            <a:schemeClr val="tx1">
              <a:alpha val="3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Plumb: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Variables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Lists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Dictionaries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Functions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Class Style Objects</a:t>
            </a:r>
          </a:p>
          <a:p>
            <a:pPr marL="742950" lvl="1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Attributes</a:t>
            </a:r>
          </a:p>
          <a:p>
            <a:pPr marL="742950" lvl="1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Methods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Loop Statements</a:t>
            </a:r>
          </a:p>
          <a:p>
            <a:pPr marL="285750" indent="-285750">
              <a:buFontTx/>
              <a:buChar char="-"/>
            </a:pP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455893B7-3673-42F3-AE80-ABB5BA2CC266}"/>
              </a:ext>
            </a:extLst>
          </p:cNvPr>
          <p:cNvSpPr/>
          <p:nvPr/>
        </p:nvSpPr>
        <p:spPr>
          <a:xfrm>
            <a:off x="3795624" y="2426899"/>
            <a:ext cx="4911306" cy="3111260"/>
          </a:xfrm>
          <a:prstGeom prst="bracketPair">
            <a:avLst/>
          </a:prstGeom>
          <a:solidFill>
            <a:schemeClr val="tx1">
              <a:alpha val="3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Definitions 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RAT a &lt;== 7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||STR|| b &lt;== || "Hello!" || 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&lt;&lt;BOOL&gt;&gt; c &lt;== &lt;&lt; "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Fun":true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&gt;&gt;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INT FUNC next(INT x){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	return x+1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}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}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5B5B2B1B-34AC-4490-9E57-4D6233677DCF}"/>
              </a:ext>
            </a:extLst>
          </p:cNvPr>
          <p:cNvSpPr/>
          <p:nvPr/>
        </p:nvSpPr>
        <p:spPr>
          <a:xfrm>
            <a:off x="3792981" y="2426899"/>
            <a:ext cx="5132717" cy="3111260"/>
          </a:xfrm>
          <a:prstGeom prst="bracketPair">
            <a:avLst/>
          </a:prstGeom>
          <a:solidFill>
            <a:schemeClr val="tx1">
              <a:alpha val="35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Definitions 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PROTO CUBE{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	ATR INT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side_length</a:t>
            </a:r>
            <a:endParaRPr lang="en-US" sz="1600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    CUBE FUNC CUBE(INT s){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        </a:t>
            </a:r>
            <a:r>
              <a:rPr lang="en-US" sz="1600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self.side_length</a:t>
            </a:r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&lt;== s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    }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}</a:t>
            </a:r>
          </a:p>
          <a:p>
            <a:r>
              <a:rPr lang="en-US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}</a:t>
            </a:r>
          </a:p>
        </p:txBody>
      </p:sp>
      <p:pic>
        <p:nvPicPr>
          <p:cNvPr id="9" name="Graphic 8" descr="Glasses with solid fill">
            <a:extLst>
              <a:ext uri="{FF2B5EF4-FFF2-40B4-BE49-F238E27FC236}">
                <a16:creationId xmlns:a16="http://schemas.microsoft.com/office/drawing/2014/main" id="{37D94444-FD84-4144-87B0-F9F9F1F87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58" b="30110"/>
          <a:stretch/>
        </p:blipFill>
        <p:spPr>
          <a:xfrm>
            <a:off x="9730910" y="5603187"/>
            <a:ext cx="577320" cy="240923"/>
          </a:xfrm>
          <a:prstGeom prst="rect">
            <a:avLst/>
          </a:prstGeom>
        </p:spPr>
      </p:pic>
      <p:pic>
        <p:nvPicPr>
          <p:cNvPr id="10" name="Picture 9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647C5463-9C00-4CBA-85FA-A6862666E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9791138" y="534648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8E63081-575B-4604-AD7A-7C0E4A2C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Brace 2">
            <a:extLst>
              <a:ext uri="{FF2B5EF4-FFF2-40B4-BE49-F238E27FC236}">
                <a16:creationId xmlns:a16="http://schemas.microsoft.com/office/drawing/2014/main" id="{E552A24A-5D8C-46CA-8B34-5DD69A99E272}"/>
              </a:ext>
            </a:extLst>
          </p:cNvPr>
          <p:cNvSpPr/>
          <p:nvPr/>
        </p:nvSpPr>
        <p:spPr>
          <a:xfrm>
            <a:off x="102245" y="121709"/>
            <a:ext cx="10193046" cy="1310276"/>
          </a:xfrm>
          <a:prstGeom prst="bracePair">
            <a:avLst>
              <a:gd name="adj" fmla="val 15368"/>
            </a:avLst>
          </a:prstGeom>
          <a:solidFill>
            <a:schemeClr val="tx1">
              <a:alpha val="60000"/>
            </a:schemeClr>
          </a:soli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CR A Extended" panose="02010509020102010303" pitchFamily="50" charset="0"/>
              </a:rPr>
              <a:t>Parallel Programming!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F5D95431-95CC-475B-A1FF-9143E7D475BF}"/>
              </a:ext>
            </a:extLst>
          </p:cNvPr>
          <p:cNvSpPr/>
          <p:nvPr/>
        </p:nvSpPr>
        <p:spPr>
          <a:xfrm>
            <a:off x="290168" y="2394434"/>
            <a:ext cx="9283416" cy="2638332"/>
          </a:xfrm>
          <a:prstGeom prst="bracketPair">
            <a:avLst/>
          </a:prstGeom>
          <a:solidFill>
            <a:schemeClr val="tx1">
              <a:alpha val="6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Pipelines {</a:t>
            </a:r>
          </a:p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server_setup_list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server_loader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port_forward</a:t>
            </a:r>
            <a:endParaRPr lang="en-US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</a:rPr>
              <a:t>player_list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 --&lt;( player 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-ping-&gt;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high_ping_blocker</a:t>
            </a:r>
            <a:endParaRPr lang="en-US" b="1" dirty="0">
              <a:solidFill>
                <a:schemeClr val="bg1"/>
              </a:solidFill>
              <a:latin typeface="OCR A Extended" panose="02010509020102010303" pitchFamily="50" charset="0"/>
              <a:sym typeface="Wingdings" panose="05000000000000000000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player_list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--&lt;( player –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anti_cheat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anti_cheat_checker</a:t>
            </a:r>
            <a:endParaRPr lang="en-US" b="1" dirty="0">
              <a:solidFill>
                <a:schemeClr val="bg1"/>
              </a:solidFill>
              <a:latin typeface="OCR A Extended" panose="02010509020102010303" pitchFamily="50" charset="0"/>
              <a:sym typeface="Wingdings" panose="05000000000000000000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server_object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–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chat_logs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profanity_finder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--&gt;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warn_players</a:t>
            </a:r>
            <a:endParaRPr lang="en-US" b="1" dirty="0">
              <a:solidFill>
                <a:schemeClr val="bg1"/>
              </a:solidFill>
              <a:latin typeface="OCR A Extended" panose="02010509020102010303" pitchFamily="50" charset="0"/>
              <a:sym typeface="Wingdings" panose="05000000000000000000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  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AI_weights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--&gt;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AI_loader</a:t>
            </a:r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 --&lt;( AI --&gt; </a:t>
            </a:r>
            <a:r>
              <a:rPr lang="en-US" b="1" dirty="0" err="1">
                <a:solidFill>
                  <a:schemeClr val="bg1"/>
                </a:solidFill>
                <a:latin typeface="OCR A Extended" panose="02010509020102010303" pitchFamily="50" charset="0"/>
                <a:sym typeface="Wingdings" panose="05000000000000000000" pitchFamily="2" charset="2"/>
              </a:rPr>
              <a:t>AI_runner</a:t>
            </a:r>
            <a:endParaRPr lang="en-US" b="1" dirty="0">
              <a:solidFill>
                <a:schemeClr val="bg1"/>
              </a:solidFill>
              <a:latin typeface="OCR A Extended" panose="02010509020102010303" pitchFamily="50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CR A Extended" panose="02010509020102010303" pitchFamily="50" charset="0"/>
              </a:rPr>
              <a:t>}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D85646B-6EF8-452A-9645-B17999E16B2D}"/>
              </a:ext>
            </a:extLst>
          </p:cNvPr>
          <p:cNvSpPr/>
          <p:nvPr/>
        </p:nvSpPr>
        <p:spPr>
          <a:xfrm>
            <a:off x="9729873" y="2578937"/>
            <a:ext cx="2354443" cy="2638331"/>
          </a:xfrm>
          <a:prstGeom prst="wedgeEllipseCallout">
            <a:avLst>
              <a:gd name="adj1" fmla="val -29785"/>
              <a:gd name="adj2" fmla="val 53179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OCR A Extended" panose="02010509020102010303" pitchFamily="50" charset="0"/>
              </a:rPr>
              <a:t>This means Plumb takes advantage of Spatial Parallelism, not Temporal!</a:t>
            </a:r>
          </a:p>
        </p:txBody>
      </p:sp>
      <p:pic>
        <p:nvPicPr>
          <p:cNvPr id="9" name="Graphic 8" descr="Glasses with solid fill">
            <a:extLst>
              <a:ext uri="{FF2B5EF4-FFF2-40B4-BE49-F238E27FC236}">
                <a16:creationId xmlns:a16="http://schemas.microsoft.com/office/drawing/2014/main" id="{8BE84F6D-E7AE-4429-BDD6-A9EE5ACB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158" b="30110"/>
          <a:stretch/>
        </p:blipFill>
        <p:spPr>
          <a:xfrm>
            <a:off x="9730910" y="5603187"/>
            <a:ext cx="577320" cy="240923"/>
          </a:xfrm>
          <a:prstGeom prst="rect">
            <a:avLst/>
          </a:prstGeom>
        </p:spPr>
      </p:pic>
      <p:pic>
        <p:nvPicPr>
          <p:cNvPr id="10" name="Picture 9" descr="A blue hat on a table&#10;&#10;Description automatically generated with medium confidence">
            <a:extLst>
              <a:ext uri="{FF2B5EF4-FFF2-40B4-BE49-F238E27FC236}">
                <a16:creationId xmlns:a16="http://schemas.microsoft.com/office/drawing/2014/main" id="{FE3D9D87-81AB-422B-A008-B8DE3AE58C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585" y1="34749" x2="47120" y2="26797"/>
                        <a14:foregroundMark x1="47120" y1="26797" x2="53585" y2="32081"/>
                        <a14:foregroundMark x1="53585" y1="32081" x2="57077" y2="32026"/>
                        <a14:backgroundMark x1="53891" y1="11819" x2="67647" y2="22821"/>
                        <a14:backgroundMark x1="67647" y1="22821" x2="68627" y2="24129"/>
                        <a14:backgroundMark x1="28922" y1="80011" x2="36612" y2="72277"/>
                        <a14:backgroundMark x1="36612" y1="72277" x2="46140" y2="68900"/>
                        <a14:backgroundMark x1="46140" y1="68900" x2="53952" y2="68192"/>
                        <a14:backgroundMark x1="53952" y1="68192" x2="68719" y2="72712"/>
                        <a14:backgroundMark x1="68719" y1="72712" x2="73315" y2="76253"/>
                        <a14:backgroundMark x1="73315" y1="76253" x2="61550" y2="83987"/>
                        <a14:backgroundMark x1="61550" y1="83987" x2="33701" y2="83061"/>
                        <a14:backgroundMark x1="33701" y1="83061" x2="29259" y2="81046"/>
                        <a14:backgroundMark x1="29259" y1="81046" x2="28830" y2="80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2296" r="21498" b="21277"/>
          <a:stretch/>
        </p:blipFill>
        <p:spPr>
          <a:xfrm>
            <a:off x="9791138" y="5346485"/>
            <a:ext cx="456618" cy="3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2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90126B9-8F99-4BC7-AFEB-C7BEF294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Brace 2">
            <a:extLst>
              <a:ext uri="{FF2B5EF4-FFF2-40B4-BE49-F238E27FC236}">
                <a16:creationId xmlns:a16="http://schemas.microsoft.com/office/drawing/2014/main" id="{E552A24A-5D8C-46CA-8B34-5DD69A99E272}"/>
              </a:ext>
            </a:extLst>
          </p:cNvPr>
          <p:cNvSpPr/>
          <p:nvPr/>
        </p:nvSpPr>
        <p:spPr>
          <a:xfrm>
            <a:off x="4160826" y="1061685"/>
            <a:ext cx="7904344" cy="4295840"/>
          </a:xfrm>
          <a:prstGeom prst="bracePair">
            <a:avLst>
              <a:gd name="adj" fmla="val 8942"/>
            </a:avLst>
          </a:prstGeom>
          <a:solidFill>
            <a:schemeClr val="tx1">
              <a:alpha val="60000"/>
            </a:schemeClr>
          </a:soli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CR A Extended" panose="02010509020102010303" pitchFamily="50" charset="0"/>
              </a:rPr>
              <a:t>If you’ve got programs to slay,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OCR A Extended" panose="02010509020102010303" pitchFamily="50" charset="0"/>
              </a:rPr>
              <a:t>Then build them with Pipes today!</a:t>
            </a:r>
          </a:p>
        </p:txBody>
      </p:sp>
      <p:pic>
        <p:nvPicPr>
          <p:cNvPr id="4" name="Picture 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28482238-3A4C-48C1-AE4C-FD4D1EA11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" y="599626"/>
            <a:ext cx="4147219" cy="548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0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491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OCR A Extended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Gonzalez, Julian</dc:creator>
  <cp:lastModifiedBy>Gonzalez, Julian</cp:lastModifiedBy>
  <cp:revision>1</cp:revision>
  <dcterms:created xsi:type="dcterms:W3CDTF">2022-04-26T02:26:16Z</dcterms:created>
  <dcterms:modified xsi:type="dcterms:W3CDTF">2022-04-27T02:43:11Z</dcterms:modified>
</cp:coreProperties>
</file>